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67" r:id="rId6"/>
    <p:sldId id="256" r:id="rId7"/>
    <p:sldId id="299" r:id="rId8"/>
    <p:sldId id="300" r:id="rId9"/>
    <p:sldId id="301" r:id="rId10"/>
    <p:sldId id="302" r:id="rId11"/>
    <p:sldId id="311" r:id="rId12"/>
    <p:sldId id="312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00"/>
    <a:srgbClr val="66FF66"/>
    <a:srgbClr val="0080FF"/>
    <a:srgbClr val="2E9EEC"/>
    <a:srgbClr val="00AAF5"/>
    <a:srgbClr val="00C1FF"/>
    <a:srgbClr val="00B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356" y="1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9B41A-D2B4-404A-813C-8A5B24DD5F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ACBDFE5-22D6-4994-875F-EF7DAF4CBB6C}">
      <dgm:prSet/>
      <dgm:spPr/>
      <dgm:t>
        <a:bodyPr/>
        <a:lstStyle/>
        <a:p>
          <a:pPr rtl="0"/>
          <a:r>
            <a:rPr lang="en-US" dirty="0" err="1" smtClean="0">
              <a:latin typeface="Century Gothic" pitchFamily="34" charset="0"/>
            </a:rPr>
            <a:t>Définition</a:t>
          </a:r>
          <a:endParaRPr lang="en-US" dirty="0">
            <a:latin typeface="Century Gothic" pitchFamily="34" charset="0"/>
          </a:endParaRPr>
        </a:p>
      </dgm:t>
    </dgm:pt>
    <dgm:pt modelId="{28F069C6-6A07-48FF-94BF-7FB2479C4683}" type="parTrans" cxnId="{729B74B9-39B8-47A2-B5CE-D096DB6595F9}">
      <dgm:prSet/>
      <dgm:spPr/>
      <dgm:t>
        <a:bodyPr/>
        <a:lstStyle/>
        <a:p>
          <a:endParaRPr lang="en-US"/>
        </a:p>
      </dgm:t>
    </dgm:pt>
    <dgm:pt modelId="{55E2FDBE-7A52-4109-B376-D2537172D74C}" type="sibTrans" cxnId="{729B74B9-39B8-47A2-B5CE-D096DB6595F9}">
      <dgm:prSet/>
      <dgm:spPr/>
      <dgm:t>
        <a:bodyPr/>
        <a:lstStyle/>
        <a:p>
          <a:endParaRPr lang="en-US"/>
        </a:p>
      </dgm:t>
    </dgm:pt>
    <dgm:pt modelId="{63FF0159-9DF9-4BB6-8205-83F5691356B3}">
      <dgm:prSet/>
      <dgm:spPr/>
      <dgm:t>
        <a:bodyPr/>
        <a:lstStyle/>
        <a:p>
          <a:pPr rtl="0"/>
          <a:r>
            <a:rPr lang="en-US" dirty="0" err="1" smtClean="0">
              <a:latin typeface="Century Gothic" pitchFamily="34" charset="0"/>
            </a:rPr>
            <a:t>Composantes</a:t>
          </a:r>
          <a:endParaRPr lang="en-US" dirty="0">
            <a:latin typeface="Century Gothic" pitchFamily="34" charset="0"/>
          </a:endParaRPr>
        </a:p>
      </dgm:t>
    </dgm:pt>
    <dgm:pt modelId="{8E84D83F-9657-43D8-B458-0E712B624CEE}" type="parTrans" cxnId="{A7B3EAC6-0DD2-4D75-A240-B48854B96DB7}">
      <dgm:prSet/>
      <dgm:spPr/>
      <dgm:t>
        <a:bodyPr/>
        <a:lstStyle/>
        <a:p>
          <a:endParaRPr lang="en-US"/>
        </a:p>
      </dgm:t>
    </dgm:pt>
    <dgm:pt modelId="{3843AE22-387C-4023-B5F2-E32E5E0BFCC8}" type="sibTrans" cxnId="{A7B3EAC6-0DD2-4D75-A240-B48854B96DB7}">
      <dgm:prSet/>
      <dgm:spPr/>
      <dgm:t>
        <a:bodyPr/>
        <a:lstStyle/>
        <a:p>
          <a:endParaRPr lang="en-US"/>
        </a:p>
      </dgm:t>
    </dgm:pt>
    <dgm:pt modelId="{7EB1C7FD-B27C-4C76-B6FF-B193418BA479}" type="pres">
      <dgm:prSet presAssocID="{83F9B41A-D2B4-404A-813C-8A5B24DD5F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C5CA4-C902-4E48-A113-E625ADBEBEE0}" type="pres">
      <dgm:prSet presAssocID="{AACBDFE5-22D6-4994-875F-EF7DAF4CBB6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882C9-1E3C-4466-AEE4-26649A68608B}" type="pres">
      <dgm:prSet presAssocID="{55E2FDBE-7A52-4109-B376-D2537172D74C}" presName="spacer" presStyleCnt="0"/>
      <dgm:spPr/>
    </dgm:pt>
    <dgm:pt modelId="{D33E1EB4-1BA9-42E8-A59B-F1E29283923B}" type="pres">
      <dgm:prSet presAssocID="{63FF0159-9DF9-4BB6-8205-83F5691356B3}" presName="parentText" presStyleLbl="node1" presStyleIdx="1" presStyleCnt="2" custLinFactNeighborY="54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3EAC6-0DD2-4D75-A240-B48854B96DB7}" srcId="{83F9B41A-D2B4-404A-813C-8A5B24DD5F63}" destId="{63FF0159-9DF9-4BB6-8205-83F5691356B3}" srcOrd="1" destOrd="0" parTransId="{8E84D83F-9657-43D8-B458-0E712B624CEE}" sibTransId="{3843AE22-387C-4023-B5F2-E32E5E0BFCC8}"/>
    <dgm:cxn modelId="{892673AF-1E8C-43A6-9343-2A759D29E3E6}" type="presOf" srcId="{AACBDFE5-22D6-4994-875F-EF7DAF4CBB6C}" destId="{AC6C5CA4-C902-4E48-A113-E625ADBEBEE0}" srcOrd="0" destOrd="0" presId="urn:microsoft.com/office/officeart/2005/8/layout/vList2"/>
    <dgm:cxn modelId="{6DEAA45B-C819-45CB-8E42-C582AF33C3B5}" type="presOf" srcId="{63FF0159-9DF9-4BB6-8205-83F5691356B3}" destId="{D33E1EB4-1BA9-42E8-A59B-F1E29283923B}" srcOrd="0" destOrd="0" presId="urn:microsoft.com/office/officeart/2005/8/layout/vList2"/>
    <dgm:cxn modelId="{729B74B9-39B8-47A2-B5CE-D096DB6595F9}" srcId="{83F9B41A-D2B4-404A-813C-8A5B24DD5F63}" destId="{AACBDFE5-22D6-4994-875F-EF7DAF4CBB6C}" srcOrd="0" destOrd="0" parTransId="{28F069C6-6A07-48FF-94BF-7FB2479C4683}" sibTransId="{55E2FDBE-7A52-4109-B376-D2537172D74C}"/>
    <dgm:cxn modelId="{9DE2CE55-4771-4A08-9C8E-3C10D96DC241}" type="presOf" srcId="{83F9B41A-D2B4-404A-813C-8A5B24DD5F63}" destId="{7EB1C7FD-B27C-4C76-B6FF-B193418BA479}" srcOrd="0" destOrd="0" presId="urn:microsoft.com/office/officeart/2005/8/layout/vList2"/>
    <dgm:cxn modelId="{84E1EB40-A040-4032-A093-E1767F9F50B1}" type="presParOf" srcId="{7EB1C7FD-B27C-4C76-B6FF-B193418BA479}" destId="{AC6C5CA4-C902-4E48-A113-E625ADBEBEE0}" srcOrd="0" destOrd="0" presId="urn:microsoft.com/office/officeart/2005/8/layout/vList2"/>
    <dgm:cxn modelId="{3B1C61B3-AA42-48D5-B170-2329785F22A3}" type="presParOf" srcId="{7EB1C7FD-B27C-4C76-B6FF-B193418BA479}" destId="{13F882C9-1E3C-4466-AEE4-26649A68608B}" srcOrd="1" destOrd="0" presId="urn:microsoft.com/office/officeart/2005/8/layout/vList2"/>
    <dgm:cxn modelId="{E156D43B-1070-41BA-BBC9-48A8CDD01461}" type="presParOf" srcId="{7EB1C7FD-B27C-4C76-B6FF-B193418BA479}" destId="{D33E1EB4-1BA9-42E8-A59B-F1E29283923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931CC4-566B-4867-A8BA-EAB5C88E74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C0E29-94A3-467C-BE6D-86E562C2A31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en-US" dirty="0" smtClean="0"/>
            <a:t>L’UNRWA</a:t>
          </a:r>
          <a:endParaRPr lang="en-US" dirty="0"/>
        </a:p>
      </dgm:t>
    </dgm:pt>
    <dgm:pt modelId="{148D56DF-F28F-4E15-A676-C844A6C95F42}" type="parTrans" cxnId="{70AD34D1-C299-4286-B160-13E0465D23A3}">
      <dgm:prSet/>
      <dgm:spPr/>
      <dgm:t>
        <a:bodyPr/>
        <a:lstStyle/>
        <a:p>
          <a:endParaRPr lang="en-US"/>
        </a:p>
      </dgm:t>
    </dgm:pt>
    <dgm:pt modelId="{8CDB1A37-318C-4E9D-AEEF-8F7EA6447111}" type="sibTrans" cxnId="{70AD34D1-C299-4286-B160-13E0465D23A3}">
      <dgm:prSet/>
      <dgm:spPr/>
      <dgm:t>
        <a:bodyPr/>
        <a:lstStyle/>
        <a:p>
          <a:endParaRPr lang="en-US"/>
        </a:p>
      </dgm:t>
    </dgm:pt>
    <dgm:pt modelId="{63912B29-A631-4B02-B647-B7E53B934C30}">
      <dgm:prSet custT="1"/>
      <dgm:spPr/>
      <dgm:t>
        <a:bodyPr/>
        <a:lstStyle/>
        <a:p>
          <a:pPr rtl="0"/>
          <a:r>
            <a:rPr lang="en-US" sz="4400" dirty="0" smtClean="0">
              <a:latin typeface="Century Gothic" pitchFamily="34" charset="0"/>
            </a:rPr>
            <a:t>La </a:t>
          </a:r>
          <a:r>
            <a:rPr lang="en-US" sz="4400" dirty="0" err="1" smtClean="0">
              <a:latin typeface="Century Gothic" pitchFamily="34" charset="0"/>
            </a:rPr>
            <a:t>fonction</a:t>
          </a:r>
          <a:r>
            <a:rPr lang="en-US" sz="4400" dirty="0" smtClean="0">
              <a:latin typeface="Century Gothic" pitchFamily="34" charset="0"/>
            </a:rPr>
            <a:t> </a:t>
          </a:r>
          <a:r>
            <a:rPr lang="en-US" sz="4400" dirty="0" err="1" smtClean="0">
              <a:latin typeface="Century Gothic" pitchFamily="34" charset="0"/>
            </a:rPr>
            <a:t>d’évaluation</a:t>
          </a:r>
          <a:r>
            <a:rPr lang="en-US" sz="4400" dirty="0" smtClean="0">
              <a:latin typeface="Century Gothic" pitchFamily="34" charset="0"/>
            </a:rPr>
            <a:t> à </a:t>
          </a:r>
          <a:r>
            <a:rPr lang="en-US" sz="4400" dirty="0" err="1" smtClean="0">
              <a:latin typeface="Century Gothic" pitchFamily="34" charset="0"/>
            </a:rPr>
            <a:t>l’UNRWA</a:t>
          </a:r>
          <a:endParaRPr lang="en-US" sz="4400" dirty="0">
            <a:latin typeface="Century Gothic" pitchFamily="34" charset="0"/>
          </a:endParaRPr>
        </a:p>
      </dgm:t>
    </dgm:pt>
    <dgm:pt modelId="{426A5114-388D-427C-8A25-EE26861890F7}" type="parTrans" cxnId="{D3F7B117-29DE-449C-BC50-FCEC6E087AD5}">
      <dgm:prSet/>
      <dgm:spPr/>
      <dgm:t>
        <a:bodyPr/>
        <a:lstStyle/>
        <a:p>
          <a:endParaRPr lang="en-US"/>
        </a:p>
      </dgm:t>
    </dgm:pt>
    <dgm:pt modelId="{2242CA12-E956-42ED-B3BB-F372FFBF8F23}" type="sibTrans" cxnId="{D3F7B117-29DE-449C-BC50-FCEC6E087AD5}">
      <dgm:prSet/>
      <dgm:spPr/>
      <dgm:t>
        <a:bodyPr/>
        <a:lstStyle/>
        <a:p>
          <a:endParaRPr lang="en-US"/>
        </a:p>
      </dgm:t>
    </dgm:pt>
    <dgm:pt modelId="{03B9AFA0-312E-479F-907F-97C3138ACCF1}" type="pres">
      <dgm:prSet presAssocID="{52931CC4-566B-4867-A8BA-EAB5C88E74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3B1BAD-1D84-4627-8B62-6814215E6F35}" type="pres">
      <dgm:prSet presAssocID="{DA1C0E29-94A3-467C-BE6D-86E562C2A31E}" presName="parentText" presStyleLbl="node1" presStyleIdx="0" presStyleCnt="2" custScaleY="143570" custLinFactNeighborY="-257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D657E-E605-4077-A3AA-61723F2857CD}" type="pres">
      <dgm:prSet presAssocID="{8CDB1A37-318C-4E9D-AEEF-8F7EA6447111}" presName="spacer" presStyleCnt="0"/>
      <dgm:spPr/>
    </dgm:pt>
    <dgm:pt modelId="{7C5281FB-B1FC-4FE0-9C5E-17F62ED5B4D6}" type="pres">
      <dgm:prSet presAssocID="{63912B29-A631-4B02-B647-B7E53B934C3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89D85-9E4C-4655-8323-09325F73E0F2}" type="presOf" srcId="{52931CC4-566B-4867-A8BA-EAB5C88E7405}" destId="{03B9AFA0-312E-479F-907F-97C3138ACCF1}" srcOrd="0" destOrd="0" presId="urn:microsoft.com/office/officeart/2005/8/layout/vList2"/>
    <dgm:cxn modelId="{70AD34D1-C299-4286-B160-13E0465D23A3}" srcId="{52931CC4-566B-4867-A8BA-EAB5C88E7405}" destId="{DA1C0E29-94A3-467C-BE6D-86E562C2A31E}" srcOrd="0" destOrd="0" parTransId="{148D56DF-F28F-4E15-A676-C844A6C95F42}" sibTransId="{8CDB1A37-318C-4E9D-AEEF-8F7EA6447111}"/>
    <dgm:cxn modelId="{CEA22492-FBC6-4C95-A29C-F13E5B490C91}" type="presOf" srcId="{63912B29-A631-4B02-B647-B7E53B934C30}" destId="{7C5281FB-B1FC-4FE0-9C5E-17F62ED5B4D6}" srcOrd="0" destOrd="0" presId="urn:microsoft.com/office/officeart/2005/8/layout/vList2"/>
    <dgm:cxn modelId="{D3F7B117-29DE-449C-BC50-FCEC6E087AD5}" srcId="{52931CC4-566B-4867-A8BA-EAB5C88E7405}" destId="{63912B29-A631-4B02-B647-B7E53B934C30}" srcOrd="1" destOrd="0" parTransId="{426A5114-388D-427C-8A25-EE26861890F7}" sibTransId="{2242CA12-E956-42ED-B3BB-F372FFBF8F23}"/>
    <dgm:cxn modelId="{E1C637E0-4131-4A68-A3C3-B083B12F7F4B}" type="presOf" srcId="{DA1C0E29-94A3-467C-BE6D-86E562C2A31E}" destId="{4D3B1BAD-1D84-4627-8B62-6814215E6F35}" srcOrd="0" destOrd="0" presId="urn:microsoft.com/office/officeart/2005/8/layout/vList2"/>
    <dgm:cxn modelId="{A32FAA0B-28A9-4A1D-B324-A28354B5CD2B}" type="presParOf" srcId="{03B9AFA0-312E-479F-907F-97C3138ACCF1}" destId="{4D3B1BAD-1D84-4627-8B62-6814215E6F35}" srcOrd="0" destOrd="0" presId="urn:microsoft.com/office/officeart/2005/8/layout/vList2"/>
    <dgm:cxn modelId="{01995E26-4B53-4855-82AE-4F4A83518A8F}" type="presParOf" srcId="{03B9AFA0-312E-479F-907F-97C3138ACCF1}" destId="{F76D657E-E605-4077-A3AA-61723F2857CD}" srcOrd="1" destOrd="0" presId="urn:microsoft.com/office/officeart/2005/8/layout/vList2"/>
    <dgm:cxn modelId="{38A761A2-FFC0-4AC8-A2B5-84DFAFD97DD9}" type="presParOf" srcId="{03B9AFA0-312E-479F-907F-97C3138ACCF1}" destId="{7C5281FB-B1FC-4FE0-9C5E-17F62ED5B4D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94A82B-8DA7-457F-AAC7-D592189A9C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AC9C13-E5D9-4309-A162-9FF7B22CAC7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5400" dirty="0" err="1" smtClean="0">
              <a:latin typeface="Century Gothic" pitchFamily="34" charset="0"/>
            </a:rPr>
            <a:t>Propres</a:t>
          </a:r>
          <a:r>
            <a:rPr lang="en-US" sz="5400" dirty="0" smtClean="0">
              <a:latin typeface="Century Gothic" pitchFamily="34" charset="0"/>
            </a:rPr>
            <a:t> à </a:t>
          </a:r>
          <a:r>
            <a:rPr lang="en-US" sz="5400" dirty="0" err="1" smtClean="0">
              <a:latin typeface="Century Gothic" pitchFamily="34" charset="0"/>
            </a:rPr>
            <a:t>l’UNRWA</a:t>
          </a:r>
          <a:endParaRPr lang="en-US" sz="5400" dirty="0" smtClean="0">
            <a:latin typeface="Century Gothic" pitchFamily="34" charset="0"/>
          </a:endParaRPr>
        </a:p>
        <a:p>
          <a:pPr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dirty="0"/>
        </a:p>
      </dgm:t>
    </dgm:pt>
    <dgm:pt modelId="{8FDE013B-DBAB-45ED-A608-D06E83FC7CFC}" type="parTrans" cxnId="{1CDBE715-887F-4A62-ADD2-8D0DAEF3A109}">
      <dgm:prSet/>
      <dgm:spPr/>
      <dgm:t>
        <a:bodyPr/>
        <a:lstStyle/>
        <a:p>
          <a:endParaRPr lang="en-US"/>
        </a:p>
      </dgm:t>
    </dgm:pt>
    <dgm:pt modelId="{A167685D-AE25-432A-8C61-2A723C1ADE0C}" type="sibTrans" cxnId="{1CDBE715-887F-4A62-ADD2-8D0DAEF3A109}">
      <dgm:prSet/>
      <dgm:spPr/>
      <dgm:t>
        <a:bodyPr/>
        <a:lstStyle/>
        <a:p>
          <a:endParaRPr lang="en-US"/>
        </a:p>
      </dgm:t>
    </dgm:pt>
    <dgm:pt modelId="{B8164366-1A48-417C-B092-519010CF97C2}">
      <dgm:prSet/>
      <dgm:spPr/>
      <dgm:t>
        <a:bodyPr/>
        <a:lstStyle/>
        <a:p>
          <a:pPr rtl="0"/>
          <a:endParaRPr lang="en-US" dirty="0"/>
        </a:p>
      </dgm:t>
    </dgm:pt>
    <dgm:pt modelId="{E5CE3C83-A22B-4C0C-9ACD-ADF97629D7EB}" type="parTrans" cxnId="{1D646381-0872-4F3D-977D-B6B395527933}">
      <dgm:prSet/>
      <dgm:spPr/>
      <dgm:t>
        <a:bodyPr/>
        <a:lstStyle/>
        <a:p>
          <a:endParaRPr lang="en-US"/>
        </a:p>
      </dgm:t>
    </dgm:pt>
    <dgm:pt modelId="{19CABB6C-F1FF-45ED-AAC4-E242242BAAEC}" type="sibTrans" cxnId="{1D646381-0872-4F3D-977D-B6B395527933}">
      <dgm:prSet/>
      <dgm:spPr/>
      <dgm:t>
        <a:bodyPr/>
        <a:lstStyle/>
        <a:p>
          <a:endParaRPr lang="en-US"/>
        </a:p>
      </dgm:t>
    </dgm:pt>
    <dgm:pt modelId="{0D0BC44E-7936-4B01-AE43-6B6C626E2F06}">
      <dgm:prSet/>
      <dgm:spPr/>
      <dgm:t>
        <a:bodyPr/>
        <a:lstStyle/>
        <a:p>
          <a:pPr rtl="0"/>
          <a:r>
            <a:rPr lang="en-US" dirty="0" smtClean="0">
              <a:latin typeface="Century Gothic" pitchFamily="34" charset="0"/>
            </a:rPr>
            <a:t>Communes à de </a:t>
          </a:r>
          <a:r>
            <a:rPr lang="en-US" dirty="0" err="1" smtClean="0">
              <a:latin typeface="Century Gothic" pitchFamily="34" charset="0"/>
            </a:rPr>
            <a:t>nombreuses</a:t>
          </a:r>
          <a:r>
            <a:rPr lang="en-US" dirty="0" smtClean="0">
              <a:latin typeface="Century Gothic" pitchFamily="34" charset="0"/>
            </a:rPr>
            <a:t> </a:t>
          </a:r>
          <a:r>
            <a:rPr lang="en-US" dirty="0" err="1" smtClean="0">
              <a:latin typeface="Century Gothic" pitchFamily="34" charset="0"/>
            </a:rPr>
            <a:t>organisations</a:t>
          </a:r>
          <a:r>
            <a:rPr lang="en-US" dirty="0" smtClean="0">
              <a:latin typeface="Century Gothic" pitchFamily="34" charset="0"/>
            </a:rPr>
            <a:t> des Nations </a:t>
          </a:r>
          <a:r>
            <a:rPr lang="en-US" dirty="0" err="1" smtClean="0">
              <a:latin typeface="Century Gothic" pitchFamily="34" charset="0"/>
            </a:rPr>
            <a:t>Unies</a:t>
          </a:r>
          <a:endParaRPr lang="en-US" dirty="0">
            <a:latin typeface="Century Gothic" pitchFamily="34" charset="0"/>
          </a:endParaRPr>
        </a:p>
      </dgm:t>
    </dgm:pt>
    <dgm:pt modelId="{E5031504-BB53-4F73-901B-34804C3445B1}" type="parTrans" cxnId="{B2687B63-740A-4070-8E0D-5A875F6570B1}">
      <dgm:prSet/>
      <dgm:spPr/>
      <dgm:t>
        <a:bodyPr/>
        <a:lstStyle/>
        <a:p>
          <a:endParaRPr lang="en-US"/>
        </a:p>
      </dgm:t>
    </dgm:pt>
    <dgm:pt modelId="{8D86823F-2E00-462F-B934-6B70EB2BDE21}" type="sibTrans" cxnId="{B2687B63-740A-4070-8E0D-5A875F6570B1}">
      <dgm:prSet/>
      <dgm:spPr/>
      <dgm:t>
        <a:bodyPr/>
        <a:lstStyle/>
        <a:p>
          <a:endParaRPr lang="en-US"/>
        </a:p>
      </dgm:t>
    </dgm:pt>
    <dgm:pt modelId="{763FEE77-CEB0-4FF0-8AA5-A9C3874B8B73}" type="pres">
      <dgm:prSet presAssocID="{B794A82B-8DA7-457F-AAC7-D592189A9C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AE61B-1825-4910-B190-DB225D9E8E93}" type="pres">
      <dgm:prSet presAssocID="{60AC9C13-E5D9-4309-A162-9FF7B22CAC7F}" presName="parentText" presStyleLbl="node1" presStyleIdx="0" presStyleCnt="2" custScaleY="620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B598A-365E-4040-857A-6D0201D0D605}" type="pres">
      <dgm:prSet presAssocID="{60AC9C13-E5D9-4309-A162-9FF7B22CAC7F}" presName="childText" presStyleLbl="revTx" presStyleIdx="0" presStyleCnt="1" custScaleY="120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B2CFF-F71A-4BFA-AB80-B636549DDD09}" type="pres">
      <dgm:prSet presAssocID="{0D0BC44E-7936-4B01-AE43-6B6C626E2F0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B92EE3-85CF-429D-BE4D-1C1560C0A0DC}" type="presOf" srcId="{B8164366-1A48-417C-B092-519010CF97C2}" destId="{4B3B598A-365E-4040-857A-6D0201D0D605}" srcOrd="0" destOrd="0" presId="urn:microsoft.com/office/officeart/2005/8/layout/vList2"/>
    <dgm:cxn modelId="{DD614FD0-6621-470A-A1A4-D433F742BD5D}" type="presOf" srcId="{0D0BC44E-7936-4B01-AE43-6B6C626E2F06}" destId="{B0AB2CFF-F71A-4BFA-AB80-B636549DDD09}" srcOrd="0" destOrd="0" presId="urn:microsoft.com/office/officeart/2005/8/layout/vList2"/>
    <dgm:cxn modelId="{B2687B63-740A-4070-8E0D-5A875F6570B1}" srcId="{B794A82B-8DA7-457F-AAC7-D592189A9CDE}" destId="{0D0BC44E-7936-4B01-AE43-6B6C626E2F06}" srcOrd="1" destOrd="0" parTransId="{E5031504-BB53-4F73-901B-34804C3445B1}" sibTransId="{8D86823F-2E00-462F-B934-6B70EB2BDE21}"/>
    <dgm:cxn modelId="{1CDBE715-887F-4A62-ADD2-8D0DAEF3A109}" srcId="{B794A82B-8DA7-457F-AAC7-D592189A9CDE}" destId="{60AC9C13-E5D9-4309-A162-9FF7B22CAC7F}" srcOrd="0" destOrd="0" parTransId="{8FDE013B-DBAB-45ED-A608-D06E83FC7CFC}" sibTransId="{A167685D-AE25-432A-8C61-2A723C1ADE0C}"/>
    <dgm:cxn modelId="{F7E10D20-E9F8-48E0-B7E4-5CA732D4E281}" type="presOf" srcId="{60AC9C13-E5D9-4309-A162-9FF7B22CAC7F}" destId="{5ABAE61B-1825-4910-B190-DB225D9E8E93}" srcOrd="0" destOrd="0" presId="urn:microsoft.com/office/officeart/2005/8/layout/vList2"/>
    <dgm:cxn modelId="{B5BB1B38-ACD4-4DE3-BC4A-FF972A47EC8D}" type="presOf" srcId="{B794A82B-8DA7-457F-AAC7-D592189A9CDE}" destId="{763FEE77-CEB0-4FF0-8AA5-A9C3874B8B73}" srcOrd="0" destOrd="0" presId="urn:microsoft.com/office/officeart/2005/8/layout/vList2"/>
    <dgm:cxn modelId="{1D646381-0872-4F3D-977D-B6B395527933}" srcId="{60AC9C13-E5D9-4309-A162-9FF7B22CAC7F}" destId="{B8164366-1A48-417C-B092-519010CF97C2}" srcOrd="0" destOrd="0" parTransId="{E5CE3C83-A22B-4C0C-9ACD-ADF97629D7EB}" sibTransId="{19CABB6C-F1FF-45ED-AAC4-E242242BAAEC}"/>
    <dgm:cxn modelId="{0C0A3271-128D-4B25-84C0-3A8E0C1D61B3}" type="presParOf" srcId="{763FEE77-CEB0-4FF0-8AA5-A9C3874B8B73}" destId="{5ABAE61B-1825-4910-B190-DB225D9E8E93}" srcOrd="0" destOrd="0" presId="urn:microsoft.com/office/officeart/2005/8/layout/vList2"/>
    <dgm:cxn modelId="{693F97DE-6073-485F-8C65-DA84CE60F4B4}" type="presParOf" srcId="{763FEE77-CEB0-4FF0-8AA5-A9C3874B8B73}" destId="{4B3B598A-365E-4040-857A-6D0201D0D605}" srcOrd="1" destOrd="0" presId="urn:microsoft.com/office/officeart/2005/8/layout/vList2"/>
    <dgm:cxn modelId="{B7584C7A-23DD-4AAC-8183-5F13FBA5BB9B}" type="presParOf" srcId="{763FEE77-CEB0-4FF0-8AA5-A9C3874B8B73}" destId="{B0AB2CFF-F71A-4BFA-AB80-B636549DDD0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94A82B-8DA7-457F-AAC7-D592189A9C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AC9C13-E5D9-4309-A162-9FF7B22CAC7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800" dirty="0" smtClean="0">
              <a:latin typeface="Century Gothic" pitchFamily="34" charset="0"/>
            </a:rPr>
            <a:t>Les </a:t>
          </a:r>
          <a:r>
            <a:rPr lang="en-US" sz="4800" dirty="0" err="1" smtClean="0">
              <a:latin typeface="Century Gothic" pitchFamily="34" charset="0"/>
            </a:rPr>
            <a:t>pistes</a:t>
          </a:r>
          <a:r>
            <a:rPr lang="en-US" sz="4800" dirty="0" smtClean="0">
              <a:latin typeface="Century Gothic" pitchFamily="34" charset="0"/>
            </a:rPr>
            <a:t> du Corps </a:t>
          </a:r>
          <a:r>
            <a:rPr lang="en-US" sz="4800" dirty="0" err="1" smtClean="0">
              <a:latin typeface="Century Gothic" pitchFamily="34" charset="0"/>
            </a:rPr>
            <a:t>Commun</a:t>
          </a:r>
          <a:r>
            <a:rPr lang="en-US" sz="4800" dirty="0" smtClean="0">
              <a:latin typeface="Century Gothic" pitchFamily="34" charset="0"/>
            </a:rPr>
            <a:t> </a:t>
          </a:r>
          <a:r>
            <a:rPr lang="en-US" sz="4800" dirty="0" err="1" smtClean="0">
              <a:latin typeface="Century Gothic" pitchFamily="34" charset="0"/>
            </a:rPr>
            <a:t>d’Inspection</a:t>
          </a:r>
          <a:endParaRPr lang="en-US" sz="4800" dirty="0" smtClean="0">
            <a:latin typeface="Century Gothic" pitchFamily="34" charset="0"/>
          </a:endParaRPr>
        </a:p>
      </dgm:t>
    </dgm:pt>
    <dgm:pt modelId="{8FDE013B-DBAB-45ED-A608-D06E83FC7CFC}" type="parTrans" cxnId="{1CDBE715-887F-4A62-ADD2-8D0DAEF3A109}">
      <dgm:prSet/>
      <dgm:spPr/>
      <dgm:t>
        <a:bodyPr/>
        <a:lstStyle/>
        <a:p>
          <a:endParaRPr lang="en-US"/>
        </a:p>
      </dgm:t>
    </dgm:pt>
    <dgm:pt modelId="{A167685D-AE25-432A-8C61-2A723C1ADE0C}" type="sibTrans" cxnId="{1CDBE715-887F-4A62-ADD2-8D0DAEF3A109}">
      <dgm:prSet/>
      <dgm:spPr/>
      <dgm:t>
        <a:bodyPr/>
        <a:lstStyle/>
        <a:p>
          <a:endParaRPr lang="en-US"/>
        </a:p>
      </dgm:t>
    </dgm:pt>
    <dgm:pt modelId="{763FEE77-CEB0-4FF0-8AA5-A9C3874B8B73}" type="pres">
      <dgm:prSet presAssocID="{B794A82B-8DA7-457F-AAC7-D592189A9C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AE61B-1825-4910-B190-DB225D9E8E93}" type="pres">
      <dgm:prSet presAssocID="{60AC9C13-E5D9-4309-A162-9FF7B22CAC7F}" presName="parentText" presStyleLbl="node1" presStyleIdx="0" presStyleCnt="1" custScaleY="1979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DBE715-887F-4A62-ADD2-8D0DAEF3A109}" srcId="{B794A82B-8DA7-457F-AAC7-D592189A9CDE}" destId="{60AC9C13-E5D9-4309-A162-9FF7B22CAC7F}" srcOrd="0" destOrd="0" parTransId="{8FDE013B-DBAB-45ED-A608-D06E83FC7CFC}" sibTransId="{A167685D-AE25-432A-8C61-2A723C1ADE0C}"/>
    <dgm:cxn modelId="{A263647E-E944-4431-B4CF-0594FE30245A}" type="presOf" srcId="{60AC9C13-E5D9-4309-A162-9FF7B22CAC7F}" destId="{5ABAE61B-1825-4910-B190-DB225D9E8E93}" srcOrd="0" destOrd="0" presId="urn:microsoft.com/office/officeart/2005/8/layout/vList2"/>
    <dgm:cxn modelId="{6C281950-9803-4B7E-A714-181C6F8EDE6D}" type="presOf" srcId="{B794A82B-8DA7-457F-AAC7-D592189A9CDE}" destId="{763FEE77-CEB0-4FF0-8AA5-A9C3874B8B73}" srcOrd="0" destOrd="0" presId="urn:microsoft.com/office/officeart/2005/8/layout/vList2"/>
    <dgm:cxn modelId="{08301BC2-0360-4E47-88D6-14BBC319B5F2}" type="presParOf" srcId="{763FEE77-CEB0-4FF0-8AA5-A9C3874B8B73}" destId="{5ABAE61B-1825-4910-B190-DB225D9E8E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94A82B-8DA7-457F-AAC7-D592189A9C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AC9C13-E5D9-4309-A162-9FF7B22CAC7F}">
      <dgm:prSet custT="1"/>
      <dgm:spPr/>
      <dgm:t>
        <a:bodyPr anchor="t"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800" dirty="0" err="1" smtClean="0">
              <a:latin typeface="Century Gothic" pitchFamily="34" charset="0"/>
            </a:rPr>
            <a:t>Une</a:t>
          </a:r>
          <a:r>
            <a:rPr lang="en-US" sz="4800" dirty="0" smtClean="0">
              <a:latin typeface="Century Gothic" pitchFamily="34" charset="0"/>
            </a:rPr>
            <a:t> </a:t>
          </a:r>
          <a:r>
            <a:rPr lang="en-US" sz="4800" dirty="0" err="1" smtClean="0">
              <a:latin typeface="Century Gothic" pitchFamily="34" charset="0"/>
            </a:rPr>
            <a:t>ébauche</a:t>
          </a:r>
          <a:r>
            <a:rPr lang="en-US" sz="4800" dirty="0" smtClean="0">
              <a:latin typeface="Century Gothic" pitchFamily="34" charset="0"/>
            </a:rPr>
            <a:t> de conclusion</a:t>
          </a:r>
        </a:p>
      </dgm:t>
    </dgm:pt>
    <dgm:pt modelId="{8FDE013B-DBAB-45ED-A608-D06E83FC7CFC}" type="parTrans" cxnId="{1CDBE715-887F-4A62-ADD2-8D0DAEF3A109}">
      <dgm:prSet/>
      <dgm:spPr/>
      <dgm:t>
        <a:bodyPr/>
        <a:lstStyle/>
        <a:p>
          <a:endParaRPr lang="en-US"/>
        </a:p>
      </dgm:t>
    </dgm:pt>
    <dgm:pt modelId="{A167685D-AE25-432A-8C61-2A723C1ADE0C}" type="sibTrans" cxnId="{1CDBE715-887F-4A62-ADD2-8D0DAEF3A109}">
      <dgm:prSet/>
      <dgm:spPr/>
      <dgm:t>
        <a:bodyPr/>
        <a:lstStyle/>
        <a:p>
          <a:endParaRPr lang="en-US"/>
        </a:p>
      </dgm:t>
    </dgm:pt>
    <dgm:pt modelId="{0D0BC44E-7936-4B01-AE43-6B6C626E2F06}">
      <dgm:prSet custT="1"/>
      <dgm:spPr/>
      <dgm:t>
        <a:bodyPr/>
        <a:lstStyle/>
        <a:p>
          <a:pPr rtl="0"/>
          <a:r>
            <a:rPr lang="en-US" sz="4800" dirty="0" smtClean="0">
              <a:latin typeface="Century Gothic" pitchFamily="34" charset="0"/>
            </a:rPr>
            <a:t>Discussion</a:t>
          </a:r>
          <a:endParaRPr lang="en-US" sz="4800" dirty="0">
            <a:latin typeface="Century Gothic" pitchFamily="34" charset="0"/>
          </a:endParaRPr>
        </a:p>
      </dgm:t>
    </dgm:pt>
    <dgm:pt modelId="{E5031504-BB53-4F73-901B-34804C3445B1}" type="parTrans" cxnId="{B2687B63-740A-4070-8E0D-5A875F6570B1}">
      <dgm:prSet/>
      <dgm:spPr/>
      <dgm:t>
        <a:bodyPr/>
        <a:lstStyle/>
        <a:p>
          <a:endParaRPr lang="en-US"/>
        </a:p>
      </dgm:t>
    </dgm:pt>
    <dgm:pt modelId="{8D86823F-2E00-462F-B934-6B70EB2BDE21}" type="sibTrans" cxnId="{B2687B63-740A-4070-8E0D-5A875F6570B1}">
      <dgm:prSet/>
      <dgm:spPr/>
      <dgm:t>
        <a:bodyPr/>
        <a:lstStyle/>
        <a:p>
          <a:endParaRPr lang="en-US"/>
        </a:p>
      </dgm:t>
    </dgm:pt>
    <dgm:pt modelId="{763FEE77-CEB0-4FF0-8AA5-A9C3874B8B73}" type="pres">
      <dgm:prSet presAssocID="{B794A82B-8DA7-457F-AAC7-D592189A9C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AE61B-1825-4910-B190-DB225D9E8E93}" type="pres">
      <dgm:prSet presAssocID="{60AC9C13-E5D9-4309-A162-9FF7B22CAC7F}" presName="parentText" presStyleLbl="node1" presStyleIdx="0" presStyleCnt="2" custScaleY="1195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3F514-DE09-46B2-AB9E-1DE1352A0078}" type="pres">
      <dgm:prSet presAssocID="{A167685D-AE25-432A-8C61-2A723C1ADE0C}" presName="spacer" presStyleCnt="0"/>
      <dgm:spPr/>
    </dgm:pt>
    <dgm:pt modelId="{B0AB2CFF-F71A-4BFA-AB80-B636549DDD09}" type="pres">
      <dgm:prSet presAssocID="{0D0BC44E-7936-4B01-AE43-6B6C626E2F06}" presName="parentText" presStyleLbl="node1" presStyleIdx="1" presStyleCnt="2" custLinFactNeighborY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7737AD-996C-401A-99D2-2BB3A5BCFEF4}" type="presOf" srcId="{60AC9C13-E5D9-4309-A162-9FF7B22CAC7F}" destId="{5ABAE61B-1825-4910-B190-DB225D9E8E93}" srcOrd="0" destOrd="0" presId="urn:microsoft.com/office/officeart/2005/8/layout/vList2"/>
    <dgm:cxn modelId="{0C483432-952B-42E9-BF56-73FAB08EA0B1}" type="presOf" srcId="{0D0BC44E-7936-4B01-AE43-6B6C626E2F06}" destId="{B0AB2CFF-F71A-4BFA-AB80-B636549DDD09}" srcOrd="0" destOrd="0" presId="urn:microsoft.com/office/officeart/2005/8/layout/vList2"/>
    <dgm:cxn modelId="{01995110-DC4E-4C2B-BE7E-72148CCFA8DD}" type="presOf" srcId="{B794A82B-8DA7-457F-AAC7-D592189A9CDE}" destId="{763FEE77-CEB0-4FF0-8AA5-A9C3874B8B73}" srcOrd="0" destOrd="0" presId="urn:microsoft.com/office/officeart/2005/8/layout/vList2"/>
    <dgm:cxn modelId="{B2687B63-740A-4070-8E0D-5A875F6570B1}" srcId="{B794A82B-8DA7-457F-AAC7-D592189A9CDE}" destId="{0D0BC44E-7936-4B01-AE43-6B6C626E2F06}" srcOrd="1" destOrd="0" parTransId="{E5031504-BB53-4F73-901B-34804C3445B1}" sibTransId="{8D86823F-2E00-462F-B934-6B70EB2BDE21}"/>
    <dgm:cxn modelId="{1CDBE715-887F-4A62-ADD2-8D0DAEF3A109}" srcId="{B794A82B-8DA7-457F-AAC7-D592189A9CDE}" destId="{60AC9C13-E5D9-4309-A162-9FF7B22CAC7F}" srcOrd="0" destOrd="0" parTransId="{8FDE013B-DBAB-45ED-A608-D06E83FC7CFC}" sibTransId="{A167685D-AE25-432A-8C61-2A723C1ADE0C}"/>
    <dgm:cxn modelId="{18CF3BB5-5791-4806-8FC1-33B29EBE9F53}" type="presParOf" srcId="{763FEE77-CEB0-4FF0-8AA5-A9C3874B8B73}" destId="{5ABAE61B-1825-4910-B190-DB225D9E8E93}" srcOrd="0" destOrd="0" presId="urn:microsoft.com/office/officeart/2005/8/layout/vList2"/>
    <dgm:cxn modelId="{6E2C19A9-8D58-4219-9696-9B89CB591CB9}" type="presParOf" srcId="{763FEE77-CEB0-4FF0-8AA5-A9C3874B8B73}" destId="{44E3F514-DE09-46B2-AB9E-1DE1352A0078}" srcOrd="1" destOrd="0" presId="urn:microsoft.com/office/officeart/2005/8/layout/vList2"/>
    <dgm:cxn modelId="{E642224C-E9C0-453D-908D-B6E95EA53B28}" type="presParOf" srcId="{763FEE77-CEB0-4FF0-8AA5-A9C3874B8B73}" destId="{B0AB2CFF-F71A-4BFA-AB80-B636549DDD0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C5CA4-C902-4E48-A113-E625ADBEBEE0}">
      <dsp:nvSpPr>
        <dsp:cNvPr id="0" name=""/>
        <dsp:cNvSpPr/>
      </dsp:nvSpPr>
      <dsp:spPr>
        <a:xfrm>
          <a:off x="0" y="610356"/>
          <a:ext cx="82296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Century Gothic" pitchFamily="34" charset="0"/>
            </a:rPr>
            <a:t>Définition</a:t>
          </a:r>
          <a:endParaRPr lang="en-US" sz="6500" kern="1200" dirty="0">
            <a:latin typeface="Century Gothic" pitchFamily="34" charset="0"/>
          </a:endParaRPr>
        </a:p>
      </dsp:txBody>
      <dsp:txXfrm>
        <a:off x="76105" y="686461"/>
        <a:ext cx="8077390" cy="1406815"/>
      </dsp:txXfrm>
    </dsp:sp>
    <dsp:sp modelId="{D33E1EB4-1BA9-42E8-A59B-F1E29283923B}">
      <dsp:nvSpPr>
        <dsp:cNvPr id="0" name=""/>
        <dsp:cNvSpPr/>
      </dsp:nvSpPr>
      <dsp:spPr>
        <a:xfrm>
          <a:off x="0" y="2366740"/>
          <a:ext cx="82296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Century Gothic" pitchFamily="34" charset="0"/>
            </a:rPr>
            <a:t>Composantes</a:t>
          </a:r>
          <a:endParaRPr lang="en-US" sz="6500" kern="1200" dirty="0">
            <a:latin typeface="Century Gothic" pitchFamily="34" charset="0"/>
          </a:endParaRPr>
        </a:p>
      </dsp:txBody>
      <dsp:txXfrm>
        <a:off x="76105" y="2442845"/>
        <a:ext cx="8077390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B1BAD-1D84-4627-8B62-6814215E6F35}">
      <dsp:nvSpPr>
        <dsp:cNvPr id="0" name=""/>
        <dsp:cNvSpPr/>
      </dsp:nvSpPr>
      <dsp:spPr>
        <a:xfrm>
          <a:off x="0" y="3501"/>
          <a:ext cx="8229600" cy="249646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L’UNRWA</a:t>
          </a:r>
          <a:endParaRPr lang="en-US" sz="6500" kern="1200" dirty="0"/>
        </a:p>
      </dsp:txBody>
      <dsp:txXfrm>
        <a:off x="121867" y="125368"/>
        <a:ext cx="7985866" cy="2252729"/>
      </dsp:txXfrm>
    </dsp:sp>
    <dsp:sp modelId="{7C5281FB-B1FC-4FE0-9C5E-17F62ED5B4D6}">
      <dsp:nvSpPr>
        <dsp:cNvPr id="0" name=""/>
        <dsp:cNvSpPr/>
      </dsp:nvSpPr>
      <dsp:spPr>
        <a:xfrm>
          <a:off x="0" y="2735389"/>
          <a:ext cx="8229600" cy="1738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Century Gothic" pitchFamily="34" charset="0"/>
            </a:rPr>
            <a:t>La </a:t>
          </a:r>
          <a:r>
            <a:rPr lang="en-US" sz="4400" kern="1200" dirty="0" err="1" smtClean="0">
              <a:latin typeface="Century Gothic" pitchFamily="34" charset="0"/>
            </a:rPr>
            <a:t>fonction</a:t>
          </a:r>
          <a:r>
            <a:rPr lang="en-US" sz="4400" kern="1200" dirty="0" smtClean="0">
              <a:latin typeface="Century Gothic" pitchFamily="34" charset="0"/>
            </a:rPr>
            <a:t> </a:t>
          </a:r>
          <a:r>
            <a:rPr lang="en-US" sz="4400" kern="1200" dirty="0" err="1" smtClean="0">
              <a:latin typeface="Century Gothic" pitchFamily="34" charset="0"/>
            </a:rPr>
            <a:t>d’évaluation</a:t>
          </a:r>
          <a:r>
            <a:rPr lang="en-US" sz="4400" kern="1200" dirty="0" smtClean="0">
              <a:latin typeface="Century Gothic" pitchFamily="34" charset="0"/>
            </a:rPr>
            <a:t> à </a:t>
          </a:r>
          <a:r>
            <a:rPr lang="en-US" sz="4400" kern="1200" dirty="0" err="1" smtClean="0">
              <a:latin typeface="Century Gothic" pitchFamily="34" charset="0"/>
            </a:rPr>
            <a:t>l’UNRWA</a:t>
          </a:r>
          <a:endParaRPr lang="en-US" sz="4400" kern="1200" dirty="0">
            <a:latin typeface="Century Gothic" pitchFamily="34" charset="0"/>
          </a:endParaRPr>
        </a:p>
      </dsp:txBody>
      <dsp:txXfrm>
        <a:off x="84884" y="2820273"/>
        <a:ext cx="8059832" cy="1569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AE61B-1825-4910-B190-DB225D9E8E93}">
      <dsp:nvSpPr>
        <dsp:cNvPr id="0" name=""/>
        <dsp:cNvSpPr/>
      </dsp:nvSpPr>
      <dsp:spPr>
        <a:xfrm>
          <a:off x="0" y="7009"/>
          <a:ext cx="8229600" cy="1414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5400" kern="1200" dirty="0" err="1" smtClean="0">
              <a:latin typeface="Century Gothic" pitchFamily="34" charset="0"/>
            </a:rPr>
            <a:t>Propres</a:t>
          </a:r>
          <a:r>
            <a:rPr lang="en-US" sz="5400" kern="1200" dirty="0" smtClean="0">
              <a:latin typeface="Century Gothic" pitchFamily="34" charset="0"/>
            </a:rPr>
            <a:t> à </a:t>
          </a:r>
          <a:r>
            <a:rPr lang="en-US" sz="5400" kern="1200" dirty="0" err="1" smtClean="0">
              <a:latin typeface="Century Gothic" pitchFamily="34" charset="0"/>
            </a:rPr>
            <a:t>l’UNRWA</a:t>
          </a:r>
          <a:endParaRPr lang="en-US" sz="5400" kern="1200" dirty="0" smtClean="0">
            <a:latin typeface="Century Gothic" pitchFamily="34" charset="0"/>
          </a:endParaRPr>
        </a:p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69037" y="76046"/>
        <a:ext cx="8091526" cy="1276164"/>
      </dsp:txXfrm>
    </dsp:sp>
    <dsp:sp modelId="{4B3B598A-365E-4040-857A-6D0201D0D605}">
      <dsp:nvSpPr>
        <dsp:cNvPr id="0" name=""/>
        <dsp:cNvSpPr/>
      </dsp:nvSpPr>
      <dsp:spPr>
        <a:xfrm>
          <a:off x="0" y="1421248"/>
          <a:ext cx="8229600" cy="817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100" kern="1200" dirty="0"/>
        </a:p>
      </dsp:txBody>
      <dsp:txXfrm>
        <a:off x="0" y="1421248"/>
        <a:ext cx="8229600" cy="817630"/>
      </dsp:txXfrm>
    </dsp:sp>
    <dsp:sp modelId="{B0AB2CFF-F71A-4BFA-AB80-B636549DDD09}">
      <dsp:nvSpPr>
        <dsp:cNvPr id="0" name=""/>
        <dsp:cNvSpPr/>
      </dsp:nvSpPr>
      <dsp:spPr>
        <a:xfrm>
          <a:off x="0" y="2238879"/>
          <a:ext cx="8229600" cy="2280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entury Gothic" pitchFamily="34" charset="0"/>
            </a:rPr>
            <a:t>Communes à de </a:t>
          </a:r>
          <a:r>
            <a:rPr lang="en-US" sz="4000" kern="1200" dirty="0" err="1" smtClean="0">
              <a:latin typeface="Century Gothic" pitchFamily="34" charset="0"/>
            </a:rPr>
            <a:t>nombreuses</a:t>
          </a:r>
          <a:r>
            <a:rPr lang="en-US" sz="4000" kern="1200" dirty="0" smtClean="0">
              <a:latin typeface="Century Gothic" pitchFamily="34" charset="0"/>
            </a:rPr>
            <a:t> </a:t>
          </a:r>
          <a:r>
            <a:rPr lang="en-US" sz="4000" kern="1200" dirty="0" err="1" smtClean="0">
              <a:latin typeface="Century Gothic" pitchFamily="34" charset="0"/>
            </a:rPr>
            <a:t>organisations</a:t>
          </a:r>
          <a:r>
            <a:rPr lang="en-US" sz="4000" kern="1200" dirty="0" smtClean="0">
              <a:latin typeface="Century Gothic" pitchFamily="34" charset="0"/>
            </a:rPr>
            <a:t> des Nations </a:t>
          </a:r>
          <a:r>
            <a:rPr lang="en-US" sz="4000" kern="1200" dirty="0" err="1" smtClean="0">
              <a:latin typeface="Century Gothic" pitchFamily="34" charset="0"/>
            </a:rPr>
            <a:t>Unies</a:t>
          </a:r>
          <a:endParaRPr lang="en-US" sz="4000" kern="1200" dirty="0">
            <a:latin typeface="Century Gothic" pitchFamily="34" charset="0"/>
          </a:endParaRPr>
        </a:p>
      </dsp:txBody>
      <dsp:txXfrm>
        <a:off x="111304" y="2350183"/>
        <a:ext cx="8006992" cy="2057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4D41528-8FC1-4BC1-A1C1-76FC224E3E3A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761A4A2-2E3D-4499-85B5-EE06504DB7E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98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55174AF-D320-4F34-B29F-86B2446D13C5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5B15301-6844-468E-AE8B-597ACD8A459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761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Logo slide English/Arabic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17A753E5-9F52-4B0C-9DF0-247EE04D53C9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Title slide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C68B73E3-3BD5-45F3-817C-5DF1C41C0D0F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1390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5DC46-AFB2-4F1F-BD8F-931F8A3796F1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2A5F-4A68-452F-94FC-9FED1473F0CB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52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F7D1-5E07-466A-B9E2-D3C90C32FF9D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FF59-9FF7-4038-9334-9FA7CA6473B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63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722E9-7D3E-4565-B278-8C7AAFAB4160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5453D-A931-4B0A-9BFD-A79A67290BD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83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01E1-31E5-4B55-93A8-55A1AAB4873E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E05B-5C75-4ABC-BB8E-8026667B104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37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A5E7-7E31-4480-97B0-0C9867AA0FF4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734C-95A2-4FDC-B71C-B5B34356E52F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98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1D71-3EB5-4B48-ABB8-C2E937139A78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D08B-D89A-4AE9-9C43-CF8F7E23121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13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8C09-E2E1-40BA-9F21-4F13EBB164B0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7FD05-6F2B-465F-AC7E-447DB88F1CD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81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5A1BE-A537-44C2-B86C-25F72B5E8D6E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7679-EFB4-4C5A-8C87-2B69804CBF2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29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B04D-DFA8-4E7C-80E7-2797673E6983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62F8A-D089-449C-8193-115A8F2B9D0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41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D350-F193-4545-8A7C-76EC1DA38DF2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2176-CF47-49D8-8B59-55E113B3A24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31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25138-EB50-4D4E-8BF5-A713254AF612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A5A1-287D-4C00-9872-1BBC75ECC59F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6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rgbClr val="2E9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enter title here in lower case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1A2C0CC-061C-4759-BF89-39F47410458A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1156095-9C82-4812-ADB1-F7EB2A4B014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FFFFFF"/>
          </a:solidFill>
          <a:latin typeface="Century Gothic"/>
          <a:ea typeface="ＭＳ Ｐゴシック" charset="-128"/>
          <a:cs typeface="Century 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entury Gothic" charset="0"/>
          <a:ea typeface="ＭＳ Ｐゴシック" charset="-128"/>
          <a:cs typeface="Century Gothic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entury Gothic" charset="0"/>
          <a:ea typeface="ＭＳ Ｐゴシック" charset="-128"/>
          <a:cs typeface="Century Gothic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entury Gothic" charset="0"/>
          <a:ea typeface="ＭＳ Ｐゴシック" charset="-128"/>
          <a:cs typeface="Century Gothic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entury Gothic" charset="0"/>
          <a:ea typeface="ＭＳ Ｐゴシック" charset="-128"/>
          <a:cs typeface="Century Gothic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entury Gothic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entury Gothic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entury Gothic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entury Gothic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18225"/>
            <a:ext cx="46482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p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6176963"/>
            <a:ext cx="16271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2011 LOGOS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17714"/>
          <a:stretch>
            <a:fillRect/>
          </a:stretch>
        </p:blipFill>
        <p:spPr bwMode="auto">
          <a:xfrm>
            <a:off x="3276600" y="1208088"/>
            <a:ext cx="25908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P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91013"/>
            <a:ext cx="818197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4pPr>
            <a:lvl5pPr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9pPr>
          </a:lstStyle>
          <a:p>
            <a:fld id="{A7235E51-ECF3-4A7A-9B9C-FAFD0101271E}" type="slidenum">
              <a:rPr lang="en-US" altLang="en-US" sz="1200">
                <a:solidFill>
                  <a:srgbClr val="898989"/>
                </a:solidFill>
              </a:rPr>
              <a:pPr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Palestine refugees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139825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L’indépendance</a:t>
            </a:r>
            <a:r>
              <a:rPr lang="en-US" altLang="en-US" dirty="0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 de </a:t>
            </a:r>
            <a:r>
              <a:rPr lang="en-US" altLang="en-US" dirty="0" err="1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l’évaluation</a:t>
            </a:r>
            <a:r>
              <a:rPr lang="en-US" altLang="en-US" dirty="0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 </a:t>
            </a:r>
            <a:r>
              <a:rPr lang="en-US" altLang="en-US" dirty="0" err="1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dans</a:t>
            </a:r>
            <a:r>
              <a:rPr lang="en-US" altLang="en-US" dirty="0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 les </a:t>
            </a:r>
            <a:r>
              <a:rPr lang="en-US" altLang="en-US" dirty="0" err="1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organisations</a:t>
            </a:r>
            <a:r>
              <a:rPr lang="en-US" altLang="en-US" dirty="0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 </a:t>
            </a:r>
            <a:r>
              <a:rPr lang="en-US" altLang="en-US" dirty="0" err="1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internationales</a:t>
            </a:r>
            <a:endParaRPr lang="en-US" altLang="en-US" dirty="0" smtClean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Palestine refugees</a:t>
            </a: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4pPr>
            <a:lvl5pPr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9pPr>
          </a:lstStyle>
          <a:p>
            <a:fld id="{E6E8CFEF-62E8-4341-8995-709784133947}" type="slidenum">
              <a:rPr lang="en-US" altLang="en-US" sz="1200">
                <a:solidFill>
                  <a:srgbClr val="898989"/>
                </a:solidFill>
              </a:rPr>
              <a:pPr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Plan de </a:t>
            </a:r>
            <a:r>
              <a:rPr lang="en-US" altLang="en-US" dirty="0" err="1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l’intervention</a:t>
            </a:r>
            <a:endParaRPr lang="en-US" altLang="en-US" dirty="0" smtClean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Définition et composantes de </a:t>
            </a:r>
            <a:r>
              <a:rPr lang="fr-FR" dirty="0" smtClean="0"/>
              <a:t>l’indépendance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La traduction dans une organisation : l’Office des Nations Unies pour les secours et travaux pour les réfugiés de Palestine dans le </a:t>
            </a:r>
            <a:r>
              <a:rPr lang="fr-FR" dirty="0" smtClean="0"/>
              <a:t>Proche-Orient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en-US" dirty="0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Les limites de l’indépendance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en-US" dirty="0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Voies et moyens d’une plus grande indépendance</a:t>
            </a:r>
            <a:endParaRPr lang="en-US" altLang="en-US" dirty="0" smtClean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4pPr>
            <a:lvl5pPr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9pPr>
          </a:lstStyle>
          <a:p>
            <a:fld id="{BB01DEDD-5F03-4404-819F-093451D07E21}" type="slidenum">
              <a:rPr lang="en-US" altLang="en-US" sz="1200">
                <a:solidFill>
                  <a:srgbClr val="898989"/>
                </a:solidFill>
              </a:rPr>
              <a:pPr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Définition</a:t>
            </a:r>
            <a:r>
              <a:rPr lang="en-US" altLang="en-US" dirty="0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 et </a:t>
            </a:r>
            <a:r>
              <a:rPr lang="en-US" altLang="en-US" dirty="0" err="1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composantes</a:t>
            </a:r>
            <a:r>
              <a:rPr lang="en-US" altLang="en-US" dirty="0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 de </a:t>
            </a:r>
            <a:r>
              <a:rPr lang="en-US" altLang="en-US" dirty="0" err="1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l’indépendance</a:t>
            </a:r>
            <a:endParaRPr lang="en-US" altLang="en-US" dirty="0" smtClean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7632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4pPr>
            <a:lvl5pPr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9pPr>
          </a:lstStyle>
          <a:p>
            <a:fld id="{562C2125-DAF7-4773-BD30-922ADFEB3F17}" type="slidenum">
              <a:rPr lang="en-US" altLang="en-US" sz="1200">
                <a:solidFill>
                  <a:srgbClr val="898989"/>
                </a:solidFill>
              </a:rPr>
              <a:pPr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2080"/>
          </a:xfrm>
        </p:spPr>
        <p:txBody>
          <a:bodyPr>
            <a:normAutofit fontScale="90000"/>
          </a:bodyPr>
          <a:lstStyle/>
          <a:p>
            <a:r>
              <a:rPr lang="fr-FR" dirty="0"/>
              <a:t>La traduction dans une organisation : l’Office des Nations Unies pour les secours et travaux pour les réfugiés de Palestine dans le Proche-Orient</a:t>
            </a:r>
            <a:endParaRPr lang="en-US" altLang="en-US" dirty="0" smtClean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505441"/>
              </p:ext>
            </p:extLst>
          </p:nvPr>
        </p:nvGraphicFramePr>
        <p:xfrm>
          <a:off x="457200" y="15970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4pPr>
            <a:lvl5pPr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9pPr>
          </a:lstStyle>
          <a:p>
            <a:fld id="{47DEA713-D60F-430F-8302-7D3CB83AC417}" type="slidenum">
              <a:rPr lang="en-US" altLang="en-US" sz="1200">
                <a:solidFill>
                  <a:srgbClr val="898989"/>
                </a:solidFill>
              </a:rPr>
              <a:pPr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fr-FR" altLang="en-US" dirty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Les limites de l’indépendance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7370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4pPr>
            <a:lvl5pPr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9pPr>
          </a:lstStyle>
          <a:p>
            <a:fld id="{FAA2D533-551C-407B-9A7A-51FE2F90FEE2}" type="slidenum">
              <a:rPr lang="en-US" altLang="en-US" sz="1200">
                <a:solidFill>
                  <a:srgbClr val="898989"/>
                </a:solidFill>
              </a:rPr>
              <a:pPr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2720"/>
          </a:xfrm>
        </p:spPr>
        <p:txBody>
          <a:bodyPr/>
          <a:lstStyle/>
          <a:p>
            <a:pPr marL="514350" indent="-514350"/>
            <a:r>
              <a:rPr lang="fr-FR" altLang="en-US" dirty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Les </a:t>
            </a:r>
            <a:r>
              <a:rPr lang="fr-FR" altLang="en-US" dirty="0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voies et moyens pour renforcer l’indépendance de l’évaluation dans les organisations internationales</a:t>
            </a:r>
            <a:endParaRPr lang="fr-FR" altLang="en-US" dirty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9867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4pPr>
            <a:lvl5pPr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9pPr>
          </a:lstStyle>
          <a:p>
            <a:fld id="{FAA2D533-551C-407B-9A7A-51FE2F90FEE2}" type="slidenum">
              <a:rPr lang="en-US" altLang="en-US" sz="1200">
                <a:solidFill>
                  <a:srgbClr val="898989"/>
                </a:solidFill>
              </a:rPr>
              <a:pPr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2720"/>
          </a:xfrm>
        </p:spPr>
        <p:txBody>
          <a:bodyPr/>
          <a:lstStyle/>
          <a:p>
            <a:pPr marL="514350" indent="-514350"/>
            <a:r>
              <a:rPr lang="fr-FR" altLang="en-US" dirty="0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Conclusion - Discussion</a:t>
            </a:r>
            <a:endParaRPr lang="fr-FR" altLang="en-US" dirty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9250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Palestine refugees</a:t>
            </a:r>
            <a:endParaRPr lang="en-US" dirty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4pPr>
            <a:lvl5pPr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defRPr>
            </a:lvl9pPr>
          </a:lstStyle>
          <a:p>
            <a:fld id="{FAA2D533-551C-407B-9A7A-51FE2F90FEE2}" type="slidenum">
              <a:rPr lang="en-US" altLang="en-US" sz="1200">
                <a:solidFill>
                  <a:srgbClr val="898989"/>
                </a:solidFill>
              </a:rPr>
              <a:pPr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9CCBA908F7D4588E75A23A8E8FF6D" ma:contentTypeVersion="3" ma:contentTypeDescription="Create a new document." ma:contentTypeScope="" ma:versionID="e6ad72f040103d6c681a536378d9c127">
  <xsd:schema xmlns:xsd="http://www.w3.org/2001/XMLSchema" xmlns:p="http://schemas.microsoft.com/office/2006/metadata/properties" xmlns:ns2="d5ba37a9-e637-4e3c-86bf-9f409cb3db93" xmlns:ns3="http://schemas.microsoft.com/sharepoint/v3/fields" targetNamespace="http://schemas.microsoft.com/office/2006/metadata/properties" ma:root="true" ma:fieldsID="771b44119a1f0598fb747481eb803607" ns2:_="" ns3:_="">
    <xsd:import namespace="d5ba37a9-e637-4e3c-86bf-9f409cb3db9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x003e__x003e_"/>
                <xsd:element ref="ns2:_x002d__x002d_"/>
                <xsd:element ref="ns3:_DCDateCreated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5ba37a9-e637-4e3c-86bf-9f409cb3db93" elementFormDefault="qualified">
    <xsd:import namespace="http://schemas.microsoft.com/office/2006/documentManagement/types"/>
    <xsd:element name="_x003e__x003e_" ma:index="2" ma:displayName="&gt;&gt;" ma:format="Dropdown" ma:internalName="_x003e__x003e_">
      <xsd:simpleType>
        <xsd:union memberTypes="dms:Text">
          <xsd:simpleType>
            <xsd:restriction base="dms:Choice">
              <xsd:enumeration value="a. Stationery"/>
              <xsd:enumeration value="b. Publications"/>
              <xsd:enumeration value="c. Event Branding"/>
              <xsd:enumeration value="d. Installation Branding"/>
            </xsd:restriction>
          </xsd:simpleType>
        </xsd:union>
      </xsd:simpleType>
    </xsd:element>
    <xsd:element name="_x002d__x002d_" ma:index="3" ma:displayName="--" ma:format="Dropdown" ma:internalName="_x002d__x002d_">
      <xsd:simpleType>
        <xsd:union memberTypes="dms:Text">
          <xsd:simpleType>
            <xsd:restriction base="dms:Choice">
              <xsd:enumeration value="Envelopes"/>
              <xsd:enumeration value="Business cards"/>
              <xsd:enumeration value="Email signatures"/>
              <xsd:enumeration value="Media kits"/>
              <xsd:enumeration value="Newsletters"/>
              <xsd:enumeration value="Fact sheets"/>
              <xsd:enumeration value="Brochures"/>
              <xsd:enumeration value="CDs"/>
              <xsd:enumeration value="CD sleeves"/>
              <xsd:enumeration value="Repeating backdrop"/>
              <xsd:enumeration value="T-shirts"/>
              <xsd:enumeration value="School sign"/>
              <xsd:enumeration value="Clinic sign"/>
              <xsd:enumeration value="Office sign"/>
            </xsd:restriction>
          </xsd:simpleType>
        </xsd:union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DCDateCreated" ma:index="4" ma:displayName="Date Created" ma:default="[today]" ma:description="The date on which this resource was created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e__x003e_ xmlns="d5ba37a9-e637-4e3c-86bf-9f409cb3db93">a. Stationery</_x003e__x003e_>
    <_x002d__x002d_ xmlns="d5ba37a9-e637-4e3c-86bf-9f409cb3db93">Powerpoint</_x002d__x002d_>
    <_DCDateCreated xmlns="http://schemas.microsoft.com/sharepoint/v3/fields">2015-04-30T11:40:00Z</_DCDateCreated>
  </documentManagement>
</p:properties>
</file>

<file path=customXml/itemProps1.xml><?xml version="1.0" encoding="utf-8"?>
<ds:datastoreItem xmlns:ds="http://schemas.openxmlformats.org/officeDocument/2006/customXml" ds:itemID="{F701551E-4040-43CC-BF1C-9FAD693BA7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B0555E-7BEB-4548-93FF-0230AA1747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ba37a9-e637-4e3c-86bf-9f409cb3db9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38EB061-E0EC-4705-85E2-3EDC910F707E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EB15C77-3411-4B4B-985D-25D0CDBA65FA}">
  <ds:schemaRefs>
    <ds:schemaRef ds:uri="http://purl.org/dc/elements/1.1/"/>
    <ds:schemaRef ds:uri="http://purl.org/dc/terms/"/>
    <ds:schemaRef ds:uri="http://schemas.microsoft.com/office/2006/documentManagement/types"/>
    <ds:schemaRef ds:uri="d5ba37a9-e637-4e3c-86bf-9f409cb3db93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sharepoint/v3/field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Affichage à l'écran (4:3)</PresentationFormat>
  <Paragraphs>40</Paragraphs>
  <Slides>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Office Theme</vt:lpstr>
      <vt:lpstr>Présentation PowerPoint</vt:lpstr>
      <vt:lpstr>L’indépendance de l’évaluation dans les organisations internationales</vt:lpstr>
      <vt:lpstr>Plan de l’intervention</vt:lpstr>
      <vt:lpstr>Définition et composantes de l’indépendance</vt:lpstr>
      <vt:lpstr>La traduction dans une organisation : l’Office des Nations Unies pour les secours et travaux pour les réfugiés de Palestine dans le Proche-Orient</vt:lpstr>
      <vt:lpstr>Les limites de l’indépendance</vt:lpstr>
      <vt:lpstr>Les voies et moyens pour renforcer l’indépendance de l’évaluation dans les organisations internationales</vt:lpstr>
      <vt:lpstr>Conclusion -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Isabel de la Cruz</dc:creator>
  <cp:lastModifiedBy>ZADORY Patrick Olivier</cp:lastModifiedBy>
  <cp:revision>41</cp:revision>
  <dcterms:created xsi:type="dcterms:W3CDTF">2013-12-07T20:49:01Z</dcterms:created>
  <dcterms:modified xsi:type="dcterms:W3CDTF">2015-08-18T08:45:57Z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